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61" r:id="rId5"/>
    <p:sldId id="259" r:id="rId6"/>
    <p:sldId id="260"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582"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FEC18E21-0E64-41E0-93C4-2B49EC536279}" type="datetimeFigureOut">
              <a:rPr lang="en-US" smtClean="0"/>
              <a:t>12/05/2021</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2C6B6032-BF66-416C-86F9-C716B8199B59}"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EC18E21-0E64-41E0-93C4-2B49EC536279}" type="datetimeFigureOut">
              <a:rPr lang="en-US" smtClean="0"/>
              <a:t>12/05/2021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6B6032-BF66-416C-86F9-C716B8199B59}"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EC18E21-0E64-41E0-93C4-2B49EC536279}" type="datetimeFigureOut">
              <a:rPr lang="en-US" smtClean="0"/>
              <a:t>12/05/2021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6B6032-BF66-416C-86F9-C716B8199B59}"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EC18E21-0E64-41E0-93C4-2B49EC536279}" type="datetimeFigureOut">
              <a:rPr lang="en-US" smtClean="0"/>
              <a:t>12/05/2021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6B6032-BF66-416C-86F9-C716B8199B59}"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FEC18E21-0E64-41E0-93C4-2B49EC536279}" type="datetimeFigureOut">
              <a:rPr lang="en-US" smtClean="0"/>
              <a:t>12/05/2021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6B6032-BF66-416C-86F9-C716B8199B59}"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FEC18E21-0E64-41E0-93C4-2B49EC536279}" type="datetimeFigureOut">
              <a:rPr lang="en-US" smtClean="0"/>
              <a:t>12/05/2021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6B6032-BF66-416C-86F9-C716B8199B59}"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FEC18E21-0E64-41E0-93C4-2B49EC536279}" type="datetimeFigureOut">
              <a:rPr lang="en-US" smtClean="0"/>
              <a:t>12/05/2021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C6B6032-BF66-416C-86F9-C716B8199B59}"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FEC18E21-0E64-41E0-93C4-2B49EC536279}" type="datetimeFigureOut">
              <a:rPr lang="en-US" smtClean="0"/>
              <a:t>12/05/2021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C6B6032-BF66-416C-86F9-C716B8199B59}"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C18E21-0E64-41E0-93C4-2B49EC536279}" type="datetimeFigureOut">
              <a:rPr lang="en-US" smtClean="0"/>
              <a:t>12/05/2021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C6B6032-BF66-416C-86F9-C716B8199B59}"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FEC18E21-0E64-41E0-93C4-2B49EC536279}" type="datetimeFigureOut">
              <a:rPr lang="en-US" smtClean="0"/>
              <a:t>12/05/2021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6B6032-BF66-416C-86F9-C716B8199B59}"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FEC18E21-0E64-41E0-93C4-2B49EC536279}" type="datetimeFigureOut">
              <a:rPr lang="en-US" smtClean="0"/>
              <a:t>12/05/2021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2C6B6032-BF66-416C-86F9-C716B8199B59}" type="slidenum">
              <a:rPr lang="en-US" smtClean="0"/>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FEC18E21-0E64-41E0-93C4-2B49EC536279}" type="datetimeFigureOut">
              <a:rPr lang="en-US" smtClean="0"/>
              <a:t>12/05/2021</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2C6B6032-BF66-416C-86F9-C716B8199B59}" type="slidenum">
              <a:rPr lang="en-US" smtClean="0"/>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hyperlink" Target="mailto:phuhoa1920@gmail.com"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14400"/>
            <a:ext cx="7696200" cy="2971800"/>
          </a:xfrm>
        </p:spPr>
        <p:txBody>
          <a:bodyPr>
            <a:normAutofit fontScale="90000"/>
          </a:bodyPr>
          <a:lstStyle/>
          <a:p>
            <a:pPr algn="ctr"/>
            <a:r>
              <a:rPr lang="en-US" b="1" dirty="0" smtClean="0">
                <a:solidFill>
                  <a:srgbClr val="FF0000"/>
                </a:solidFill>
              </a:rPr>
              <a:t/>
            </a:r>
            <a:br>
              <a:rPr lang="en-US" b="1" dirty="0" smtClean="0">
                <a:solidFill>
                  <a:srgbClr val="FF0000"/>
                </a:solidFill>
              </a:rPr>
            </a:br>
            <a:r>
              <a:rPr lang="en-US" dirty="0">
                <a:solidFill>
                  <a:srgbClr val="FF0000"/>
                </a:solidFill>
              </a:rPr>
              <a:t/>
            </a:r>
            <a:br>
              <a:rPr lang="en-US" dirty="0">
                <a:solidFill>
                  <a:srgbClr val="FF0000"/>
                </a:solidFill>
              </a:rPr>
            </a:br>
            <a:r>
              <a:rPr lang="en-US" dirty="0" smtClean="0">
                <a:solidFill>
                  <a:srgbClr val="FF0000"/>
                </a:solidFill>
              </a:rPr>
              <a:t/>
            </a:r>
            <a:br>
              <a:rPr lang="en-US" dirty="0" smtClean="0">
                <a:solidFill>
                  <a:srgbClr val="FF0000"/>
                </a:solidFill>
              </a:rPr>
            </a:br>
            <a:r>
              <a:rPr lang="en-US" b="1" dirty="0" err="1" smtClean="0">
                <a:solidFill>
                  <a:srgbClr val="FF00FF"/>
                </a:solidFill>
              </a:rPr>
              <a:t>Tuần</a:t>
            </a:r>
            <a:r>
              <a:rPr lang="en-US" b="1" dirty="0" smtClean="0">
                <a:solidFill>
                  <a:srgbClr val="FF00FF"/>
                </a:solidFill>
              </a:rPr>
              <a:t> 34: </a:t>
            </a:r>
            <a:r>
              <a:rPr lang="en-US" b="1" dirty="0" smtClean="0">
                <a:solidFill>
                  <a:srgbClr val="FF0000"/>
                </a:solidFill>
              </a:rPr>
              <a:t/>
            </a:r>
            <a:br>
              <a:rPr lang="en-US" b="1" dirty="0" smtClean="0">
                <a:solidFill>
                  <a:srgbClr val="FF0000"/>
                </a:solidFill>
              </a:rPr>
            </a:br>
            <a:r>
              <a:rPr lang="en-US" b="1" dirty="0" err="1" smtClean="0">
                <a:solidFill>
                  <a:srgbClr val="FF0000"/>
                </a:solidFill>
              </a:rPr>
              <a:t>Tìm</a:t>
            </a:r>
            <a:r>
              <a:rPr lang="en-US" b="1" dirty="0" smtClean="0">
                <a:solidFill>
                  <a:srgbClr val="FF0000"/>
                </a:solidFill>
              </a:rPr>
              <a:t> </a:t>
            </a:r>
            <a:r>
              <a:rPr lang="en-US" b="1" dirty="0" err="1" smtClean="0">
                <a:solidFill>
                  <a:srgbClr val="FF0000"/>
                </a:solidFill>
              </a:rPr>
              <a:t>hiểu</a:t>
            </a:r>
            <a:r>
              <a:rPr lang="en-US" b="1" dirty="0" smtClean="0">
                <a:solidFill>
                  <a:srgbClr val="FF0000"/>
                </a:solidFill>
              </a:rPr>
              <a:t> Google </a:t>
            </a:r>
            <a:r>
              <a:rPr lang="en-US" b="1" dirty="0">
                <a:solidFill>
                  <a:srgbClr val="FF0000"/>
                </a:solidFill>
              </a:rPr>
              <a:t>Sheet (</a:t>
            </a:r>
            <a:r>
              <a:rPr lang="en-US" b="1" dirty="0" err="1">
                <a:solidFill>
                  <a:srgbClr val="FF0000"/>
                </a:solidFill>
              </a:rPr>
              <a:t>Trang</a:t>
            </a:r>
            <a:r>
              <a:rPr lang="en-US" b="1" dirty="0">
                <a:solidFill>
                  <a:srgbClr val="FF0000"/>
                </a:solidFill>
              </a:rPr>
              <a:t> </a:t>
            </a:r>
            <a:r>
              <a:rPr lang="en-US" b="1" dirty="0" err="1">
                <a:solidFill>
                  <a:srgbClr val="FF0000"/>
                </a:solidFill>
              </a:rPr>
              <a:t>tính</a:t>
            </a:r>
            <a:r>
              <a:rPr lang="en-US" b="1" dirty="0">
                <a:solidFill>
                  <a:srgbClr val="FF0000"/>
                </a:solidFill>
              </a:rPr>
              <a:t>) </a:t>
            </a:r>
            <a:r>
              <a:rPr lang="en-US" b="1" dirty="0" err="1">
                <a:solidFill>
                  <a:srgbClr val="FF0000"/>
                </a:solidFill>
              </a:rPr>
              <a:t>trên</a:t>
            </a:r>
            <a:r>
              <a:rPr lang="en-US" b="1" dirty="0">
                <a:solidFill>
                  <a:srgbClr val="FF0000"/>
                </a:solidFill>
              </a:rPr>
              <a:t> </a:t>
            </a:r>
            <a:r>
              <a:rPr lang="en-US" b="1" dirty="0" err="1">
                <a:solidFill>
                  <a:srgbClr val="FF0000"/>
                </a:solidFill>
              </a:rPr>
              <a:t>điện</a:t>
            </a:r>
            <a:r>
              <a:rPr lang="en-US" b="1" dirty="0">
                <a:solidFill>
                  <a:srgbClr val="FF0000"/>
                </a:solidFill>
              </a:rPr>
              <a:t> </a:t>
            </a:r>
            <a:r>
              <a:rPr lang="en-US" b="1" dirty="0" err="1">
                <a:solidFill>
                  <a:srgbClr val="FF0000"/>
                </a:solidFill>
              </a:rPr>
              <a:t>thoại</a:t>
            </a:r>
            <a:r>
              <a:rPr lang="en-US" b="1" dirty="0">
                <a:solidFill>
                  <a:srgbClr val="FF0000"/>
                </a:solidFill>
              </a:rPr>
              <a:t> Android</a:t>
            </a:r>
            <a:r>
              <a:rPr lang="en-US" dirty="0">
                <a:solidFill>
                  <a:srgbClr val="FF0000"/>
                </a:solidFill>
              </a:rPr>
              <a:t/>
            </a:r>
            <a:br>
              <a:rPr lang="en-US" dirty="0">
                <a:solidFill>
                  <a:srgbClr val="FF0000"/>
                </a:solidFill>
              </a:rPr>
            </a:br>
            <a:endParaRPr lang="en-US" dirty="0">
              <a:solidFill>
                <a:srgbClr val="FF0000"/>
              </a:solidFill>
            </a:endParaRPr>
          </a:p>
        </p:txBody>
      </p:sp>
      <p:sp>
        <p:nvSpPr>
          <p:cNvPr id="3" name="Subtitle 2"/>
          <p:cNvSpPr>
            <a:spLocks noGrp="1"/>
          </p:cNvSpPr>
          <p:nvPr>
            <p:ph type="subTitle" idx="1"/>
          </p:nvPr>
        </p:nvSpPr>
        <p:spPr>
          <a:xfrm>
            <a:off x="685800" y="3657600"/>
            <a:ext cx="7696200" cy="3048000"/>
          </a:xfrm>
        </p:spPr>
        <p:txBody>
          <a:bodyPr>
            <a:normAutofit/>
          </a:bodyPr>
          <a:lstStyle/>
          <a:p>
            <a:pPr algn="l"/>
            <a:r>
              <a:rPr lang="en-US" b="1" dirty="0" err="1">
                <a:solidFill>
                  <a:srgbClr val="FFFF00"/>
                </a:solidFill>
              </a:rPr>
              <a:t>Đầu</a:t>
            </a:r>
            <a:r>
              <a:rPr lang="en-US" b="1" dirty="0">
                <a:solidFill>
                  <a:srgbClr val="FFFF00"/>
                </a:solidFill>
              </a:rPr>
              <a:t> </a:t>
            </a:r>
            <a:r>
              <a:rPr lang="en-US" b="1" dirty="0" err="1">
                <a:solidFill>
                  <a:srgbClr val="FFFF00"/>
                </a:solidFill>
              </a:rPr>
              <a:t>tiên</a:t>
            </a:r>
            <a:r>
              <a:rPr lang="en-US" b="1" dirty="0">
                <a:solidFill>
                  <a:srgbClr val="FFFF00"/>
                </a:solidFill>
              </a:rPr>
              <a:t> </a:t>
            </a:r>
            <a:r>
              <a:rPr lang="en-US" b="1" dirty="0" err="1">
                <a:solidFill>
                  <a:srgbClr val="FFFF00"/>
                </a:solidFill>
              </a:rPr>
              <a:t>vào</a:t>
            </a:r>
            <a:r>
              <a:rPr lang="en-US" b="1" dirty="0">
                <a:solidFill>
                  <a:srgbClr val="FFFF00"/>
                </a:solidFill>
              </a:rPr>
              <a:t> Google play </a:t>
            </a:r>
            <a:r>
              <a:rPr lang="en-US" b="1" dirty="0" err="1">
                <a:solidFill>
                  <a:srgbClr val="FFFF00"/>
                </a:solidFill>
              </a:rPr>
              <a:t>để</a:t>
            </a:r>
            <a:r>
              <a:rPr lang="en-US" b="1" dirty="0">
                <a:solidFill>
                  <a:srgbClr val="FFFF00"/>
                </a:solidFill>
              </a:rPr>
              <a:t> </a:t>
            </a:r>
            <a:r>
              <a:rPr lang="en-US" b="1" dirty="0" err="1">
                <a:solidFill>
                  <a:srgbClr val="FFFF00"/>
                </a:solidFill>
              </a:rPr>
              <a:t>cài</a:t>
            </a:r>
            <a:r>
              <a:rPr lang="en-US" b="1" dirty="0">
                <a:solidFill>
                  <a:srgbClr val="FFFF00"/>
                </a:solidFill>
              </a:rPr>
              <a:t> </a:t>
            </a:r>
            <a:r>
              <a:rPr lang="en-US" b="1" dirty="0" err="1">
                <a:solidFill>
                  <a:srgbClr val="FFFF00"/>
                </a:solidFill>
              </a:rPr>
              <a:t>đặt</a:t>
            </a:r>
            <a:r>
              <a:rPr lang="en-US" b="1" dirty="0">
                <a:solidFill>
                  <a:srgbClr val="FFFF00"/>
                </a:solidFill>
              </a:rPr>
              <a:t> Google Sheet. </a:t>
            </a:r>
            <a:r>
              <a:rPr lang="en-US" b="1" dirty="0" err="1">
                <a:solidFill>
                  <a:srgbClr val="FFFF00"/>
                </a:solidFill>
              </a:rPr>
              <a:t>Sau</a:t>
            </a:r>
            <a:r>
              <a:rPr lang="en-US" b="1" dirty="0">
                <a:solidFill>
                  <a:srgbClr val="FFFF00"/>
                </a:solidFill>
              </a:rPr>
              <a:t> </a:t>
            </a:r>
            <a:r>
              <a:rPr lang="en-US" b="1" dirty="0" err="1">
                <a:solidFill>
                  <a:srgbClr val="FFFF00"/>
                </a:solidFill>
              </a:rPr>
              <a:t>đó</a:t>
            </a:r>
            <a:r>
              <a:rPr lang="en-US" b="1" dirty="0">
                <a:solidFill>
                  <a:srgbClr val="FFFF00"/>
                </a:solidFill>
              </a:rPr>
              <a:t> </a:t>
            </a:r>
            <a:r>
              <a:rPr lang="en-US" b="1" dirty="0" err="1">
                <a:solidFill>
                  <a:srgbClr val="FFFF00"/>
                </a:solidFill>
              </a:rPr>
              <a:t>mở</a:t>
            </a:r>
            <a:r>
              <a:rPr lang="en-US" b="1" dirty="0">
                <a:solidFill>
                  <a:srgbClr val="FFFF00"/>
                </a:solidFill>
              </a:rPr>
              <a:t> Google </a:t>
            </a:r>
            <a:r>
              <a:rPr lang="en-US" b="1" dirty="0" smtClean="0">
                <a:solidFill>
                  <a:srgbClr val="FFFF00"/>
                </a:solidFill>
              </a:rPr>
              <a:t>Sheet</a:t>
            </a:r>
          </a:p>
          <a:p>
            <a:pPr marL="514350" indent="-514350" algn="l">
              <a:buAutoNum type="arabicPeriod"/>
            </a:pPr>
            <a:r>
              <a:rPr lang="en-US" b="1" dirty="0" err="1" smtClean="0">
                <a:solidFill>
                  <a:srgbClr val="FFFF00"/>
                </a:solidFill>
              </a:rPr>
              <a:t>Mở</a:t>
            </a:r>
            <a:r>
              <a:rPr lang="en-US" b="1" dirty="0" smtClean="0">
                <a:solidFill>
                  <a:srgbClr val="FFFF00"/>
                </a:solidFill>
              </a:rPr>
              <a:t> </a:t>
            </a:r>
            <a:r>
              <a:rPr lang="en-US" b="1" dirty="0" err="1" smtClean="0">
                <a:solidFill>
                  <a:srgbClr val="FFFF00"/>
                </a:solidFill>
              </a:rPr>
              <a:t>trang</a:t>
            </a:r>
            <a:r>
              <a:rPr lang="en-US" b="1" dirty="0" smtClean="0">
                <a:solidFill>
                  <a:srgbClr val="FFFF00"/>
                </a:solidFill>
              </a:rPr>
              <a:t> </a:t>
            </a:r>
            <a:r>
              <a:rPr lang="en-US" b="1" dirty="0" err="1" smtClean="0">
                <a:solidFill>
                  <a:srgbClr val="FFFF00"/>
                </a:solidFill>
              </a:rPr>
              <a:t>tính</a:t>
            </a:r>
            <a:endParaRPr lang="en-US" b="1" dirty="0" smtClean="0">
              <a:solidFill>
                <a:srgbClr val="FFFF00"/>
              </a:solidFill>
            </a:endParaRPr>
          </a:p>
          <a:p>
            <a:pPr marL="514350" indent="-514350" algn="l">
              <a:buAutoNum type="arabicPeriod"/>
            </a:pPr>
            <a:r>
              <a:rPr lang="en-US" b="1" dirty="0" err="1" smtClean="0">
                <a:solidFill>
                  <a:srgbClr val="FFFF00"/>
                </a:solidFill>
              </a:rPr>
              <a:t>Làm</a:t>
            </a:r>
            <a:r>
              <a:rPr lang="en-US" b="1" dirty="0" smtClean="0">
                <a:solidFill>
                  <a:srgbClr val="FFFF00"/>
                </a:solidFill>
              </a:rPr>
              <a:t> </a:t>
            </a:r>
            <a:r>
              <a:rPr lang="en-US" b="1" dirty="0" err="1" smtClean="0">
                <a:solidFill>
                  <a:srgbClr val="FFFF00"/>
                </a:solidFill>
              </a:rPr>
              <a:t>việc</a:t>
            </a:r>
            <a:r>
              <a:rPr lang="en-US" b="1" dirty="0" smtClean="0">
                <a:solidFill>
                  <a:srgbClr val="FFFF00"/>
                </a:solidFill>
              </a:rPr>
              <a:t> </a:t>
            </a:r>
            <a:r>
              <a:rPr lang="en-US" b="1" dirty="0" err="1" smtClean="0">
                <a:solidFill>
                  <a:srgbClr val="FFFF00"/>
                </a:solidFill>
              </a:rPr>
              <a:t>với</a:t>
            </a:r>
            <a:r>
              <a:rPr lang="en-US" b="1" dirty="0" smtClean="0">
                <a:solidFill>
                  <a:srgbClr val="FFFF00"/>
                </a:solidFill>
              </a:rPr>
              <a:t> </a:t>
            </a:r>
            <a:r>
              <a:rPr lang="en-US" b="1" dirty="0" err="1" smtClean="0">
                <a:solidFill>
                  <a:srgbClr val="FFFF00"/>
                </a:solidFill>
              </a:rPr>
              <a:t>trang</a:t>
            </a:r>
            <a:r>
              <a:rPr lang="en-US" b="1" dirty="0" smtClean="0">
                <a:solidFill>
                  <a:srgbClr val="FFFF00"/>
                </a:solidFill>
              </a:rPr>
              <a:t> </a:t>
            </a:r>
            <a:r>
              <a:rPr lang="en-US" b="1" dirty="0" err="1" smtClean="0">
                <a:solidFill>
                  <a:srgbClr val="FFFF00"/>
                </a:solidFill>
              </a:rPr>
              <a:t>tính</a:t>
            </a:r>
            <a:endParaRPr lang="en-US" b="1" dirty="0" smtClean="0">
              <a:solidFill>
                <a:srgbClr val="FFFF00"/>
              </a:solidFill>
            </a:endParaRPr>
          </a:p>
          <a:p>
            <a:pPr marL="514350" indent="-514350" algn="l">
              <a:buAutoNum type="arabicPeriod"/>
            </a:pPr>
            <a:r>
              <a:rPr lang="en-US" b="1" dirty="0" smtClean="0">
                <a:solidFill>
                  <a:srgbClr val="FFFF00"/>
                </a:solidFill>
              </a:rPr>
              <a:t>Chia </a:t>
            </a:r>
            <a:r>
              <a:rPr lang="en-US" b="1" dirty="0" err="1" smtClean="0">
                <a:solidFill>
                  <a:srgbClr val="FFFF00"/>
                </a:solidFill>
              </a:rPr>
              <a:t>sẻ</a:t>
            </a:r>
            <a:r>
              <a:rPr lang="en-US" b="1" dirty="0" smtClean="0">
                <a:solidFill>
                  <a:srgbClr val="FFFF00"/>
                </a:solidFill>
              </a:rPr>
              <a:t> </a:t>
            </a:r>
            <a:r>
              <a:rPr lang="en-US" b="1" dirty="0" err="1" smtClean="0">
                <a:solidFill>
                  <a:srgbClr val="FFFF00"/>
                </a:solidFill>
              </a:rPr>
              <a:t>trang</a:t>
            </a:r>
            <a:r>
              <a:rPr lang="en-US" b="1" dirty="0" smtClean="0">
                <a:solidFill>
                  <a:srgbClr val="FFFF00"/>
                </a:solidFill>
              </a:rPr>
              <a:t> </a:t>
            </a:r>
            <a:r>
              <a:rPr lang="en-US" b="1" dirty="0" err="1" smtClean="0">
                <a:solidFill>
                  <a:srgbClr val="FFFF00"/>
                </a:solidFill>
              </a:rPr>
              <a:t>tính</a:t>
            </a:r>
            <a:r>
              <a:rPr lang="en-US" b="1" dirty="0" smtClean="0">
                <a:solidFill>
                  <a:srgbClr val="FFFF00"/>
                </a:solidFill>
              </a:rPr>
              <a:t> </a:t>
            </a:r>
            <a:endParaRPr lang="en-US" dirty="0">
              <a:solidFill>
                <a:srgbClr val="FFFF00"/>
              </a:solidFill>
            </a:endParaRPr>
          </a:p>
          <a:p>
            <a:endParaRPr lang="en-US" dirty="0">
              <a:solidFill>
                <a:srgbClr val="7030A0"/>
              </a:solidFill>
            </a:endParaRPr>
          </a:p>
        </p:txBody>
      </p:sp>
    </p:spTree>
    <p:extLst>
      <p:ext uri="{BB962C8B-B14F-4D97-AF65-F5344CB8AC3E}">
        <p14:creationId xmlns:p14="http://schemas.microsoft.com/office/powerpoint/2010/main" val="176133296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2219325" y="1743075"/>
            <a:ext cx="3876675" cy="4352290"/>
            <a:chOff x="0" y="0"/>
            <a:chExt cx="3876794" cy="4352544"/>
          </a:xfrm>
        </p:grpSpPr>
        <p:pic>
          <p:nvPicPr>
            <p:cNvPr id="3" name="Picture 2" descr="C:\Users\Administrator\Desktop\z2484850691009_76c2a66d269643c521d31a55900d72d6.jpg"/>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2474976" cy="4352544"/>
            </a:xfrm>
            <a:prstGeom prst="rect">
              <a:avLst/>
            </a:prstGeom>
            <a:noFill/>
            <a:ln>
              <a:noFill/>
            </a:ln>
          </p:spPr>
        </p:pic>
        <p:sp>
          <p:nvSpPr>
            <p:cNvPr id="4" name="Text Box 2"/>
            <p:cNvSpPr txBox="1">
              <a:spLocks noChangeArrowheads="1"/>
            </p:cNvSpPr>
            <p:nvPr/>
          </p:nvSpPr>
          <p:spPr bwMode="auto">
            <a:xfrm>
              <a:off x="2669786" y="0"/>
              <a:ext cx="1207008" cy="1267968"/>
            </a:xfrm>
            <a:prstGeom prst="rect">
              <a:avLst/>
            </a:prstGeom>
            <a:solidFill>
              <a:srgbClr val="FFFFFF"/>
            </a:solidFill>
            <a:ln w="9525">
              <a:noFill/>
              <a:miter lim="800000"/>
              <a:headEnd/>
              <a:tailEnd/>
            </a:ln>
          </p:spPr>
          <p:txBody>
            <a:bodyPr rot="0" vert="horz" wrap="square" lIns="91440" tIns="45720" rIns="91440" bIns="45720" anchor="t" anchorCtr="0">
              <a:noAutofit/>
            </a:bodyPr>
            <a:lstStyle/>
            <a:p>
              <a:pPr algn="just">
                <a:lnSpc>
                  <a:spcPct val="115000"/>
                </a:lnSpc>
                <a:spcAft>
                  <a:spcPts val="1000"/>
                </a:spcAft>
              </a:pPr>
              <a:r>
                <a:rPr lang="en-US" sz="1350">
                  <a:effectLst/>
                  <a:latin typeface="Times New Roman"/>
                  <a:ea typeface="Times New Roman"/>
                  <a:cs typeface="Times New Roman"/>
                </a:rPr>
                <a:t>a. Chỉ cần chọn tên bảng tính cần mở tại đây</a:t>
              </a:r>
              <a:endParaRPr lang="en-US" sz="1400">
                <a:effectLst/>
                <a:latin typeface="Times New Roman"/>
                <a:ea typeface="Calibri"/>
                <a:cs typeface="Times New Roman"/>
              </a:endParaRPr>
            </a:p>
          </p:txBody>
        </p:sp>
        <p:cxnSp>
          <p:nvCxnSpPr>
            <p:cNvPr id="5" name="Straight Arrow Connector 4"/>
            <p:cNvCxnSpPr/>
            <p:nvPr/>
          </p:nvCxnSpPr>
          <p:spPr>
            <a:xfrm flipH="1">
              <a:off x="2133600" y="536448"/>
              <a:ext cx="536322" cy="31699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pSp>
      <p:grpSp>
        <p:nvGrpSpPr>
          <p:cNvPr id="6" name="Group 5"/>
          <p:cNvGrpSpPr/>
          <p:nvPr/>
        </p:nvGrpSpPr>
        <p:grpSpPr>
          <a:xfrm>
            <a:off x="4572000" y="4120515"/>
            <a:ext cx="2352040" cy="1328420"/>
            <a:chOff x="1" y="487680"/>
            <a:chExt cx="2353055" cy="1328928"/>
          </a:xfrm>
        </p:grpSpPr>
        <p:sp>
          <p:nvSpPr>
            <p:cNvPr id="7" name="Text Box 2"/>
            <p:cNvSpPr txBox="1">
              <a:spLocks noChangeArrowheads="1"/>
            </p:cNvSpPr>
            <p:nvPr/>
          </p:nvSpPr>
          <p:spPr bwMode="auto">
            <a:xfrm>
              <a:off x="341376" y="487680"/>
              <a:ext cx="2011680" cy="694944"/>
            </a:xfrm>
            <a:prstGeom prst="rect">
              <a:avLst/>
            </a:prstGeom>
            <a:solidFill>
              <a:srgbClr val="FFFFFF"/>
            </a:solidFill>
            <a:ln w="9525">
              <a:noFill/>
              <a:miter lim="800000"/>
              <a:headEnd/>
              <a:tailEnd/>
            </a:ln>
          </p:spPr>
          <p:txBody>
            <a:bodyPr rot="0" vert="horz" wrap="square" lIns="91440" tIns="45720" rIns="91440" bIns="45720" anchor="t" anchorCtr="0">
              <a:spAutoFit/>
            </a:bodyPr>
            <a:lstStyle/>
            <a:p>
              <a:pPr algn="just">
                <a:lnSpc>
                  <a:spcPct val="115000"/>
                </a:lnSpc>
                <a:spcAft>
                  <a:spcPts val="1000"/>
                </a:spcAft>
              </a:pPr>
              <a:r>
                <a:rPr lang="en-US" sz="1400" dirty="0" err="1">
                  <a:effectLst/>
                  <a:latin typeface="Times New Roman"/>
                  <a:ea typeface="Calibri"/>
                  <a:cs typeface="Times New Roman"/>
                </a:rPr>
                <a:t>b.Bấm</a:t>
              </a:r>
              <a:r>
                <a:rPr lang="en-US" sz="1400" dirty="0">
                  <a:effectLst/>
                  <a:latin typeface="Times New Roman"/>
                  <a:ea typeface="Calibri"/>
                  <a:cs typeface="Times New Roman"/>
                </a:rPr>
                <a:t> </a:t>
              </a:r>
              <a:r>
                <a:rPr lang="en-US" sz="1400" dirty="0" err="1">
                  <a:effectLst/>
                  <a:latin typeface="Times New Roman"/>
                  <a:ea typeface="Calibri"/>
                  <a:cs typeface="Times New Roman"/>
                </a:rPr>
                <a:t>vào</a:t>
              </a:r>
              <a:r>
                <a:rPr lang="en-US" sz="1400" dirty="0">
                  <a:effectLst/>
                  <a:latin typeface="Times New Roman"/>
                  <a:ea typeface="Calibri"/>
                  <a:cs typeface="Times New Roman"/>
                </a:rPr>
                <a:t> </a:t>
              </a:r>
              <a:r>
                <a:rPr lang="en-US" sz="1400" dirty="0" err="1">
                  <a:effectLst/>
                  <a:latin typeface="Times New Roman"/>
                  <a:ea typeface="Calibri"/>
                  <a:cs typeface="Times New Roman"/>
                </a:rPr>
                <a:t>đây</a:t>
              </a:r>
              <a:r>
                <a:rPr lang="en-US" sz="1400" dirty="0">
                  <a:effectLst/>
                  <a:latin typeface="Times New Roman"/>
                  <a:ea typeface="Calibri"/>
                  <a:cs typeface="Times New Roman"/>
                </a:rPr>
                <a:t> </a:t>
              </a:r>
              <a:r>
                <a:rPr lang="en-US" sz="1400" dirty="0" err="1">
                  <a:effectLst/>
                  <a:latin typeface="Times New Roman"/>
                  <a:ea typeface="Calibri"/>
                  <a:cs typeface="Times New Roman"/>
                </a:rPr>
                <a:t>để</a:t>
              </a:r>
              <a:r>
                <a:rPr lang="en-US" sz="1400" dirty="0">
                  <a:effectLst/>
                  <a:latin typeface="Times New Roman"/>
                  <a:ea typeface="Calibri"/>
                  <a:cs typeface="Times New Roman"/>
                </a:rPr>
                <a:t> </a:t>
              </a:r>
              <a:r>
                <a:rPr lang="en-US" sz="1400" dirty="0" err="1">
                  <a:effectLst/>
                  <a:latin typeface="Times New Roman"/>
                  <a:ea typeface="Calibri"/>
                  <a:cs typeface="Times New Roman"/>
                </a:rPr>
                <a:t>tạo</a:t>
              </a:r>
              <a:r>
                <a:rPr lang="en-US" sz="1400" dirty="0">
                  <a:effectLst/>
                  <a:latin typeface="Times New Roman"/>
                  <a:ea typeface="Calibri"/>
                  <a:cs typeface="Times New Roman"/>
                </a:rPr>
                <a:t> </a:t>
              </a:r>
              <a:r>
                <a:rPr lang="en-US" sz="1400" dirty="0" err="1">
                  <a:effectLst/>
                  <a:latin typeface="Times New Roman"/>
                  <a:ea typeface="Calibri"/>
                  <a:cs typeface="Times New Roman"/>
                </a:rPr>
                <a:t>mới</a:t>
              </a:r>
              <a:r>
                <a:rPr lang="en-US" sz="1400" dirty="0">
                  <a:effectLst/>
                  <a:latin typeface="Times New Roman"/>
                  <a:ea typeface="Calibri"/>
                  <a:cs typeface="Times New Roman"/>
                </a:rPr>
                <a:t> </a:t>
              </a:r>
              <a:r>
                <a:rPr lang="en-US" sz="1400" dirty="0" err="1">
                  <a:effectLst/>
                  <a:latin typeface="Times New Roman"/>
                  <a:ea typeface="Calibri"/>
                  <a:cs typeface="Times New Roman"/>
                </a:rPr>
                <a:t>trang</a:t>
              </a:r>
              <a:r>
                <a:rPr lang="en-US" sz="1400" dirty="0">
                  <a:effectLst/>
                  <a:latin typeface="Times New Roman"/>
                  <a:ea typeface="Calibri"/>
                  <a:cs typeface="Times New Roman"/>
                </a:rPr>
                <a:t> </a:t>
              </a:r>
              <a:r>
                <a:rPr lang="en-US" sz="1400" dirty="0" err="1">
                  <a:effectLst/>
                  <a:latin typeface="Times New Roman"/>
                  <a:ea typeface="Calibri"/>
                  <a:cs typeface="Times New Roman"/>
                </a:rPr>
                <a:t>tính</a:t>
              </a:r>
              <a:endParaRPr lang="en-US" sz="1400" dirty="0">
                <a:effectLst/>
                <a:latin typeface="Times New Roman"/>
                <a:ea typeface="Calibri"/>
                <a:cs typeface="Times New Roman"/>
              </a:endParaRPr>
            </a:p>
          </p:txBody>
        </p:sp>
        <p:cxnSp>
          <p:nvCxnSpPr>
            <p:cNvPr id="8" name="Straight Arrow Connector 7"/>
            <p:cNvCxnSpPr/>
            <p:nvPr/>
          </p:nvCxnSpPr>
          <p:spPr>
            <a:xfrm flipH="1">
              <a:off x="1" y="731663"/>
              <a:ext cx="439121" cy="108494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pSp>
      <p:sp>
        <p:nvSpPr>
          <p:cNvPr id="9" name="Rectangle 8"/>
          <p:cNvSpPr>
            <a:spLocks noChangeArrowheads="1"/>
          </p:cNvSpPr>
          <p:nvPr/>
        </p:nvSpPr>
        <p:spPr bwMode="auto">
          <a:xfrm>
            <a:off x="457200" y="276761"/>
            <a:ext cx="6602361" cy="13234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tabLst/>
            </a:pPr>
            <a:r>
              <a:rPr kumimoji="0" lang="en-US" sz="4000" b="1" i="0" u="none" strike="noStrike" cap="none" normalizeH="0" baseline="0" dirty="0" smtClean="0">
                <a:ln>
                  <a:noFill/>
                </a:ln>
                <a:solidFill>
                  <a:srgbClr val="C00000"/>
                </a:solidFill>
                <a:effectLst/>
                <a:latin typeface="Times New Roman" pitchFamily="18" charset="0"/>
                <a:ea typeface="Times New Roman" pitchFamily="18" charset="0"/>
                <a:cs typeface="Times New Roman" pitchFamily="18" charset="0"/>
              </a:rPr>
              <a:t>1.Mở </a:t>
            </a:r>
            <a:r>
              <a:rPr kumimoji="0" lang="en-US" sz="4000" b="1" i="0" u="none" strike="noStrike" cap="none" normalizeH="0" baseline="0" dirty="0" err="1" smtClean="0">
                <a:ln>
                  <a:noFill/>
                </a:ln>
                <a:solidFill>
                  <a:srgbClr val="C00000"/>
                </a:solidFill>
                <a:effectLst/>
                <a:latin typeface="Times New Roman" pitchFamily="18" charset="0"/>
                <a:ea typeface="Times New Roman" pitchFamily="18" charset="0"/>
                <a:cs typeface="Times New Roman" pitchFamily="18" charset="0"/>
              </a:rPr>
              <a:t>trang</a:t>
            </a:r>
            <a:r>
              <a:rPr kumimoji="0" lang="en-US" sz="4000" b="1" i="0" u="none" strike="noStrike" cap="none" normalizeH="0" baseline="0" dirty="0" smtClean="0">
                <a:ln>
                  <a:noFill/>
                </a:ln>
                <a:solidFill>
                  <a:srgbClr val="C00000"/>
                </a:solidFill>
                <a:effectLst/>
                <a:latin typeface="Times New Roman" pitchFamily="18" charset="0"/>
                <a:ea typeface="Times New Roman" pitchFamily="18" charset="0"/>
                <a:cs typeface="Times New Roman" pitchFamily="18" charset="0"/>
              </a:rPr>
              <a:t> </a:t>
            </a:r>
            <a:r>
              <a:rPr kumimoji="0" lang="en-US" sz="4000" b="1" i="0" u="none" strike="noStrike" cap="none" normalizeH="0" baseline="0" dirty="0" err="1" smtClean="0">
                <a:ln>
                  <a:noFill/>
                </a:ln>
                <a:solidFill>
                  <a:srgbClr val="C00000"/>
                </a:solidFill>
                <a:effectLst/>
                <a:latin typeface="Times New Roman" pitchFamily="18" charset="0"/>
                <a:ea typeface="Times New Roman" pitchFamily="18" charset="0"/>
                <a:cs typeface="Times New Roman" pitchFamily="18" charset="0"/>
              </a:rPr>
              <a:t>tính</a:t>
            </a:r>
            <a:endParaRPr kumimoji="0" lang="en-US" sz="4000" b="0" i="0" u="none" strike="noStrike" cap="none" normalizeH="0" baseline="0" dirty="0" smtClean="0">
              <a:ln>
                <a:noFill/>
              </a:ln>
              <a:solidFill>
                <a:srgbClr val="C00000"/>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4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0" name="Rectangle 10"/>
          <p:cNvSpPr>
            <a:spLocks noChangeArrowheads="1"/>
          </p:cNvSpPr>
          <p:nvPr/>
        </p:nvSpPr>
        <p:spPr bwMode="auto">
          <a:xfrm>
            <a:off x="457200" y="4572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300" b="1" i="0" u="none" strike="noStrike" cap="none" normalizeH="0" baseline="0" smtClean="0">
              <a:ln>
                <a:noFill/>
              </a:ln>
              <a:solidFill>
                <a:srgbClr val="02AB0B"/>
              </a:solidFill>
              <a:effectLst/>
              <a:latin typeface="Arial" pitchFamily="34"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300" b="1" i="0" u="none" strike="noStrike" cap="none" normalizeH="0" baseline="0" smtClean="0">
                <a:ln>
                  <a:noFill/>
                </a:ln>
                <a:solidFill>
                  <a:srgbClr val="02AB0B"/>
                </a:solidFill>
                <a:effectLst/>
                <a:latin typeface="Arial" pitchFamily="34" charset="0"/>
                <a:ea typeface="Times New Roman" pitchFamily="18" charset="0"/>
                <a:cs typeface="Times New Roman" pitchFamily="18" charset="0"/>
              </a:rPr>
              <a:t/>
            </a:r>
            <a:br>
              <a:rPr kumimoji="0" lang="en-US" sz="1300" b="1" i="0" u="none" strike="noStrike" cap="none" normalizeH="0" baseline="0" smtClean="0">
                <a:ln>
                  <a:noFill/>
                </a:ln>
                <a:solidFill>
                  <a:srgbClr val="02AB0B"/>
                </a:solidFill>
                <a:effectLst/>
                <a:latin typeface="Arial" pitchFamily="34" charset="0"/>
                <a:ea typeface="Times New Roman" pitchFamily="18" charset="0"/>
                <a:cs typeface="Times New Roman" pitchFamily="18" charset="0"/>
              </a:rPr>
            </a:br>
            <a:endParaRPr kumimoji="0" lang="en-US" sz="11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152754199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solidFill>
                  <a:srgbClr val="C00000"/>
                </a:solidFill>
                <a:latin typeface="Times New Roman" pitchFamily="18" charset="0"/>
                <a:cs typeface="Times New Roman" pitchFamily="18" charset="0"/>
              </a:rPr>
              <a:t>2.Làm </a:t>
            </a:r>
            <a:r>
              <a:rPr lang="en-US" sz="4000" dirty="0" err="1">
                <a:solidFill>
                  <a:srgbClr val="C00000"/>
                </a:solidFill>
                <a:latin typeface="Times New Roman" pitchFamily="18" charset="0"/>
                <a:cs typeface="Times New Roman" pitchFamily="18" charset="0"/>
              </a:rPr>
              <a:t>việc</a:t>
            </a:r>
            <a:r>
              <a:rPr lang="en-US" sz="4000" dirty="0">
                <a:solidFill>
                  <a:srgbClr val="C00000"/>
                </a:solidFill>
                <a:latin typeface="Times New Roman" pitchFamily="18" charset="0"/>
                <a:cs typeface="Times New Roman" pitchFamily="18" charset="0"/>
              </a:rPr>
              <a:t> </a:t>
            </a:r>
            <a:r>
              <a:rPr lang="en-US" sz="4000" dirty="0" err="1">
                <a:solidFill>
                  <a:srgbClr val="C00000"/>
                </a:solidFill>
                <a:latin typeface="Times New Roman" pitchFamily="18" charset="0"/>
                <a:cs typeface="Times New Roman" pitchFamily="18" charset="0"/>
              </a:rPr>
              <a:t>với</a:t>
            </a:r>
            <a:r>
              <a:rPr lang="en-US" sz="4000" dirty="0">
                <a:solidFill>
                  <a:srgbClr val="C00000"/>
                </a:solidFill>
                <a:latin typeface="Times New Roman" pitchFamily="18" charset="0"/>
                <a:cs typeface="Times New Roman" pitchFamily="18" charset="0"/>
              </a:rPr>
              <a:t> </a:t>
            </a:r>
            <a:r>
              <a:rPr lang="en-US" sz="4000" dirty="0" err="1">
                <a:solidFill>
                  <a:srgbClr val="C00000"/>
                </a:solidFill>
                <a:latin typeface="Times New Roman" pitchFamily="18" charset="0"/>
                <a:cs typeface="Times New Roman" pitchFamily="18" charset="0"/>
              </a:rPr>
              <a:t>trang</a:t>
            </a:r>
            <a:r>
              <a:rPr lang="en-US" sz="4000" dirty="0">
                <a:solidFill>
                  <a:srgbClr val="C00000"/>
                </a:solidFill>
                <a:latin typeface="Times New Roman" pitchFamily="18" charset="0"/>
                <a:cs typeface="Times New Roman" pitchFamily="18" charset="0"/>
              </a:rPr>
              <a:t> </a:t>
            </a:r>
            <a:r>
              <a:rPr lang="en-US" sz="4000" dirty="0" err="1">
                <a:solidFill>
                  <a:srgbClr val="C00000"/>
                </a:solidFill>
                <a:latin typeface="Times New Roman" pitchFamily="18" charset="0"/>
                <a:cs typeface="Times New Roman" pitchFamily="18" charset="0"/>
              </a:rPr>
              <a:t>tính</a:t>
            </a:r>
            <a:r>
              <a:rPr lang="en-US" sz="4000" dirty="0">
                <a:solidFill>
                  <a:srgbClr val="C00000"/>
                </a:solidFill>
                <a:latin typeface="Times New Roman" pitchFamily="18" charset="0"/>
                <a:cs typeface="Times New Roman" pitchFamily="18" charset="0"/>
              </a:rPr>
              <a:t> </a:t>
            </a:r>
            <a:r>
              <a:rPr lang="en-US" sz="4000" dirty="0" err="1">
                <a:solidFill>
                  <a:srgbClr val="C00000"/>
                </a:solidFill>
                <a:latin typeface="Times New Roman" pitchFamily="18" charset="0"/>
                <a:cs typeface="Times New Roman" pitchFamily="18" charset="0"/>
              </a:rPr>
              <a:t>trống</a:t>
            </a:r>
            <a:endParaRPr lang="en-US" sz="4000" dirty="0">
              <a:solidFill>
                <a:srgbClr val="C00000"/>
              </a:solidFill>
              <a:latin typeface="Times New Roman" pitchFamily="18" charset="0"/>
              <a:cs typeface="Times New Roman" pitchFamily="18" charset="0"/>
            </a:endParaRPr>
          </a:p>
        </p:txBody>
      </p:sp>
      <p:pic>
        <p:nvPicPr>
          <p:cNvPr id="5" name="Content Placeholder 4" descr="C:\Users\Administrator\Desktop\z2484850165311_11769a5dab80d6c476c2b688769a74ad.jpg"/>
          <p:cNvPicPr>
            <a:picLocks noGrp="1"/>
          </p:cNvPicPr>
          <p:nvPr>
            <p:ph idx="1"/>
          </p:nvPr>
        </p:nvPicPr>
        <p:blipFill>
          <a:blip r:embed="rId2" cstate="print">
            <a:extLst>
              <a:ext uri="{28A0092B-C50C-407E-A947-70E740481C1C}">
                <a14:useLocalDpi xmlns:a14="http://schemas.microsoft.com/office/drawing/2010/main" val="0"/>
              </a:ext>
            </a:extLst>
          </a:blip>
          <a:stretch>
            <a:fillRect/>
          </a:stretch>
        </p:blipFill>
        <p:spPr bwMode="auto">
          <a:xfrm>
            <a:off x="3532938" y="1935163"/>
            <a:ext cx="2078124" cy="4389437"/>
          </a:xfrm>
          <a:prstGeom prst="rect">
            <a:avLst/>
          </a:prstGeom>
          <a:noFill/>
          <a:ln>
            <a:noFill/>
          </a:ln>
        </p:spPr>
      </p:pic>
      <p:grpSp>
        <p:nvGrpSpPr>
          <p:cNvPr id="6" name="Group 5"/>
          <p:cNvGrpSpPr/>
          <p:nvPr/>
        </p:nvGrpSpPr>
        <p:grpSpPr>
          <a:xfrm>
            <a:off x="4865452" y="4615221"/>
            <a:ext cx="3218180" cy="901700"/>
            <a:chOff x="0" y="0"/>
            <a:chExt cx="3218688" cy="902208"/>
          </a:xfrm>
        </p:grpSpPr>
        <p:sp>
          <p:nvSpPr>
            <p:cNvPr id="7" name="Text Box 2"/>
            <p:cNvSpPr txBox="1">
              <a:spLocks noChangeArrowheads="1"/>
            </p:cNvSpPr>
            <p:nvPr/>
          </p:nvSpPr>
          <p:spPr bwMode="auto">
            <a:xfrm>
              <a:off x="524256" y="0"/>
              <a:ext cx="2694432" cy="694944"/>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spAutoFit/>
            </a:bodyPr>
            <a:lstStyle/>
            <a:p>
              <a:pPr algn="just">
                <a:lnSpc>
                  <a:spcPct val="115000"/>
                </a:lnSpc>
                <a:spcAft>
                  <a:spcPts val="1000"/>
                </a:spcAft>
              </a:pPr>
              <a:r>
                <a:rPr lang="en-US" sz="1400">
                  <a:effectLst/>
                  <a:latin typeface="Times New Roman"/>
                  <a:ea typeface="Calibri"/>
                  <a:cs typeface="Times New Roman"/>
                </a:rPr>
                <a:t>Muốn nhập dữ liệu ô nào thì chọn ô rồi vào đây để nhập dữ liệu</a:t>
              </a:r>
            </a:p>
          </p:txBody>
        </p:sp>
        <p:cxnSp>
          <p:nvCxnSpPr>
            <p:cNvPr id="8" name="Straight Arrow Connector 7"/>
            <p:cNvCxnSpPr/>
            <p:nvPr/>
          </p:nvCxnSpPr>
          <p:spPr>
            <a:xfrm flipH="1">
              <a:off x="0" y="231648"/>
              <a:ext cx="524256" cy="67056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6941181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667512"/>
          </a:xfrm>
        </p:spPr>
        <p:txBody>
          <a:bodyPr>
            <a:normAutofit fontScale="90000"/>
          </a:bodyPr>
          <a:lstStyle/>
          <a:p>
            <a:pPr algn="l"/>
            <a:r>
              <a:rPr lang="en-US" dirty="0" smtClean="0">
                <a:solidFill>
                  <a:srgbClr val="C00000"/>
                </a:solidFill>
              </a:rPr>
              <a:t>3.Chia </a:t>
            </a:r>
            <a:r>
              <a:rPr lang="en-US" dirty="0" err="1" smtClean="0">
                <a:solidFill>
                  <a:srgbClr val="C00000"/>
                </a:solidFill>
              </a:rPr>
              <a:t>sẻ</a:t>
            </a:r>
            <a:r>
              <a:rPr lang="en-US" dirty="0" smtClean="0">
                <a:solidFill>
                  <a:srgbClr val="C00000"/>
                </a:solidFill>
              </a:rPr>
              <a:t> </a:t>
            </a:r>
            <a:r>
              <a:rPr lang="en-US" dirty="0" err="1" smtClean="0">
                <a:solidFill>
                  <a:srgbClr val="C00000"/>
                </a:solidFill>
              </a:rPr>
              <a:t>trang</a:t>
            </a:r>
            <a:r>
              <a:rPr lang="en-US" dirty="0" smtClean="0">
                <a:solidFill>
                  <a:srgbClr val="C00000"/>
                </a:solidFill>
              </a:rPr>
              <a:t> </a:t>
            </a:r>
            <a:r>
              <a:rPr lang="en-US" dirty="0" err="1" smtClean="0">
                <a:solidFill>
                  <a:srgbClr val="C00000"/>
                </a:solidFill>
              </a:rPr>
              <a:t>tính</a:t>
            </a:r>
            <a:endParaRPr lang="en-US" dirty="0">
              <a:solidFill>
                <a:srgbClr val="C00000"/>
              </a:solidFill>
            </a:endParaRPr>
          </a:p>
        </p:txBody>
      </p:sp>
      <p:pic>
        <p:nvPicPr>
          <p:cNvPr id="8" name="Content Placeholder 7"/>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600200" y="1447800"/>
            <a:ext cx="2142760" cy="4525963"/>
          </a:xfrm>
        </p:spPr>
      </p:pic>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648200" y="1447800"/>
            <a:ext cx="2200632" cy="4648200"/>
          </a:xfrm>
          <a:prstGeom prst="rect">
            <a:avLst/>
          </a:prstGeom>
        </p:spPr>
      </p:pic>
      <p:grpSp>
        <p:nvGrpSpPr>
          <p:cNvPr id="13" name="Group 12"/>
          <p:cNvGrpSpPr/>
          <p:nvPr/>
        </p:nvGrpSpPr>
        <p:grpSpPr>
          <a:xfrm>
            <a:off x="228600" y="1752600"/>
            <a:ext cx="1600200" cy="1828800"/>
            <a:chOff x="228600" y="1752600"/>
            <a:chExt cx="1600200" cy="1828800"/>
          </a:xfrm>
        </p:grpSpPr>
        <p:sp>
          <p:nvSpPr>
            <p:cNvPr id="10" name="TextBox 9"/>
            <p:cNvSpPr txBox="1"/>
            <p:nvPr/>
          </p:nvSpPr>
          <p:spPr>
            <a:xfrm>
              <a:off x="228600" y="1752600"/>
              <a:ext cx="1219200" cy="646331"/>
            </a:xfrm>
            <a:prstGeom prst="rect">
              <a:avLst/>
            </a:prstGeom>
            <a:noFill/>
          </p:spPr>
          <p:txBody>
            <a:bodyPr wrap="square" rtlCol="0">
              <a:spAutoFit/>
            </a:bodyPr>
            <a:lstStyle/>
            <a:p>
              <a:r>
                <a:rPr lang="en-US" dirty="0" err="1" smtClean="0"/>
                <a:t>Bấm</a:t>
              </a:r>
              <a:r>
                <a:rPr lang="en-US" dirty="0" smtClean="0"/>
                <a:t> </a:t>
              </a:r>
              <a:r>
                <a:rPr lang="en-US" dirty="0" err="1" smtClean="0"/>
                <a:t>vào</a:t>
              </a:r>
              <a:r>
                <a:rPr lang="en-US" dirty="0" smtClean="0"/>
                <a:t> </a:t>
              </a:r>
              <a:r>
                <a:rPr lang="en-US" dirty="0" err="1" smtClean="0"/>
                <a:t>đây</a:t>
              </a:r>
              <a:endParaRPr lang="en-US" dirty="0"/>
            </a:p>
          </p:txBody>
        </p:sp>
        <p:cxnSp>
          <p:nvCxnSpPr>
            <p:cNvPr id="12" name="Straight Arrow Connector 11"/>
            <p:cNvCxnSpPr>
              <a:stCxn id="10" idx="2"/>
            </p:cNvCxnSpPr>
            <p:nvPr/>
          </p:nvCxnSpPr>
          <p:spPr>
            <a:xfrm>
              <a:off x="838200" y="2398931"/>
              <a:ext cx="990600" cy="118246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pSp>
      <p:cxnSp>
        <p:nvCxnSpPr>
          <p:cNvPr id="17" name="Straight Arrow Connector 16"/>
          <p:cNvCxnSpPr/>
          <p:nvPr/>
        </p:nvCxnSpPr>
        <p:spPr>
          <a:xfrm flipH="1" flipV="1">
            <a:off x="6096000" y="2075765"/>
            <a:ext cx="1447800" cy="112463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7543800" y="2743200"/>
            <a:ext cx="1219200" cy="646331"/>
          </a:xfrm>
          <a:prstGeom prst="rect">
            <a:avLst/>
          </a:prstGeom>
          <a:noFill/>
        </p:spPr>
        <p:txBody>
          <a:bodyPr wrap="square" rtlCol="0">
            <a:spAutoFit/>
          </a:bodyPr>
          <a:lstStyle/>
          <a:p>
            <a:r>
              <a:rPr lang="en-US" dirty="0" err="1" smtClean="0"/>
              <a:t>Gõ</a:t>
            </a:r>
            <a:r>
              <a:rPr lang="en-US" dirty="0" smtClean="0"/>
              <a:t> </a:t>
            </a:r>
            <a:r>
              <a:rPr lang="en-US" dirty="0" err="1" smtClean="0"/>
              <a:t>địa</a:t>
            </a:r>
            <a:r>
              <a:rPr lang="en-US" dirty="0" smtClean="0"/>
              <a:t> </a:t>
            </a:r>
            <a:r>
              <a:rPr lang="en-US" dirty="0" err="1" smtClean="0"/>
              <a:t>chỉ</a:t>
            </a:r>
            <a:r>
              <a:rPr lang="en-US" dirty="0" smtClean="0"/>
              <a:t> </a:t>
            </a:r>
            <a:r>
              <a:rPr lang="en-US" dirty="0" err="1" smtClean="0"/>
              <a:t>để</a:t>
            </a:r>
            <a:r>
              <a:rPr lang="en-US" dirty="0" smtClean="0"/>
              <a:t> chia </a:t>
            </a:r>
            <a:r>
              <a:rPr lang="en-US" dirty="0" err="1" smtClean="0"/>
              <a:t>sẻ</a:t>
            </a:r>
            <a:endParaRPr lang="en-US" dirty="0"/>
          </a:p>
        </p:txBody>
      </p:sp>
    </p:spTree>
    <p:extLst>
      <p:ext uri="{BB962C8B-B14F-4D97-AF65-F5344CB8AC3E}">
        <p14:creationId xmlns:p14="http://schemas.microsoft.com/office/powerpoint/2010/main" val="2013235785"/>
      </p:ext>
    </p:extLst>
  </p:cSld>
  <p:clrMapOvr>
    <a:masterClrMapping/>
  </p:clrMapOvr>
  <p:transition spd="slow">
    <p:randomBar dir="ver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447800"/>
          </a:xfrm>
        </p:spPr>
        <p:txBody>
          <a:bodyPr>
            <a:noAutofit/>
          </a:bodyPr>
          <a:lstStyle/>
          <a:p>
            <a:pPr algn="l"/>
            <a:r>
              <a:rPr lang="en-US" sz="2800" dirty="0" smtClean="0">
                <a:latin typeface="Times New Roman" pitchFamily="18" charset="0"/>
                <a:cs typeface="Times New Roman" pitchFamily="18" charset="0"/>
              </a:rPr>
              <a:t/>
            </a:r>
            <a:br>
              <a:rPr lang="en-US" sz="2800" dirty="0" smtClean="0">
                <a:latin typeface="Times New Roman" pitchFamily="18" charset="0"/>
                <a:cs typeface="Times New Roman" pitchFamily="18" charset="0"/>
              </a:rPr>
            </a:br>
            <a:r>
              <a:rPr lang="en-US" sz="2500" dirty="0" err="1" smtClean="0">
                <a:latin typeface="Times New Roman" pitchFamily="18" charset="0"/>
                <a:cs typeface="Times New Roman" pitchFamily="18" charset="0"/>
              </a:rPr>
              <a:t>Sau</a:t>
            </a:r>
            <a:r>
              <a:rPr lang="en-US" sz="2500" dirty="0" smtClean="0">
                <a:latin typeface="Times New Roman" pitchFamily="18" charset="0"/>
                <a:cs typeface="Times New Roman" pitchFamily="18" charset="0"/>
              </a:rPr>
              <a:t> </a:t>
            </a:r>
            <a:r>
              <a:rPr lang="en-US" sz="2500" dirty="0" err="1" smtClean="0">
                <a:latin typeface="Times New Roman" pitchFamily="18" charset="0"/>
                <a:cs typeface="Times New Roman" pitchFamily="18" charset="0"/>
              </a:rPr>
              <a:t>khi</a:t>
            </a:r>
            <a:r>
              <a:rPr lang="en-US" sz="2500" dirty="0" smtClean="0">
                <a:latin typeface="Times New Roman" pitchFamily="18" charset="0"/>
                <a:cs typeface="Times New Roman" pitchFamily="18" charset="0"/>
              </a:rPr>
              <a:t> </a:t>
            </a:r>
            <a:r>
              <a:rPr lang="en-US" sz="2500" dirty="0" err="1" smtClean="0">
                <a:latin typeface="Times New Roman" pitchFamily="18" charset="0"/>
                <a:cs typeface="Times New Roman" pitchFamily="18" charset="0"/>
              </a:rPr>
              <a:t>nhập</a:t>
            </a:r>
            <a:r>
              <a:rPr lang="en-US" sz="2500" dirty="0" smtClean="0">
                <a:latin typeface="Times New Roman" pitchFamily="18" charset="0"/>
                <a:cs typeface="Times New Roman" pitchFamily="18" charset="0"/>
              </a:rPr>
              <a:t> </a:t>
            </a:r>
            <a:r>
              <a:rPr lang="en-US" sz="2500" dirty="0" err="1" smtClean="0">
                <a:latin typeface="Times New Roman" pitchFamily="18" charset="0"/>
                <a:cs typeface="Times New Roman" pitchFamily="18" charset="0"/>
              </a:rPr>
              <a:t>dữ</a:t>
            </a:r>
            <a:r>
              <a:rPr lang="en-US" sz="2500" dirty="0" smtClean="0">
                <a:latin typeface="Times New Roman" pitchFamily="18" charset="0"/>
                <a:cs typeface="Times New Roman" pitchFamily="18" charset="0"/>
              </a:rPr>
              <a:t> </a:t>
            </a:r>
            <a:r>
              <a:rPr lang="en-US" sz="2500" dirty="0" err="1" smtClean="0">
                <a:latin typeface="Times New Roman" pitchFamily="18" charset="0"/>
                <a:cs typeface="Times New Roman" pitchFamily="18" charset="0"/>
              </a:rPr>
              <a:t>liệu</a:t>
            </a:r>
            <a:r>
              <a:rPr lang="en-US" sz="2500" dirty="0" smtClean="0">
                <a:latin typeface="Times New Roman" pitchFamily="18" charset="0"/>
                <a:cs typeface="Times New Roman" pitchFamily="18" charset="0"/>
              </a:rPr>
              <a:t> </a:t>
            </a:r>
            <a:r>
              <a:rPr lang="en-US" sz="2500" dirty="0" err="1" smtClean="0">
                <a:latin typeface="Times New Roman" pitchFamily="18" charset="0"/>
                <a:cs typeface="Times New Roman" pitchFamily="18" charset="0"/>
              </a:rPr>
              <a:t>là</a:t>
            </a:r>
            <a:r>
              <a:rPr lang="en-US" sz="2500" dirty="0" smtClean="0">
                <a:latin typeface="Times New Roman" pitchFamily="18" charset="0"/>
                <a:cs typeface="Times New Roman" pitchFamily="18" charset="0"/>
              </a:rPr>
              <a:t> </a:t>
            </a:r>
            <a:r>
              <a:rPr lang="en-US" sz="2500" dirty="0" err="1" smtClean="0">
                <a:latin typeface="Times New Roman" pitchFamily="18" charset="0"/>
                <a:cs typeface="Times New Roman" pitchFamily="18" charset="0"/>
              </a:rPr>
              <a:t>trang</a:t>
            </a:r>
            <a:r>
              <a:rPr lang="en-US" sz="2500" dirty="0" smtClean="0">
                <a:latin typeface="Times New Roman" pitchFamily="18" charset="0"/>
                <a:cs typeface="Times New Roman" pitchFamily="18" charset="0"/>
              </a:rPr>
              <a:t> </a:t>
            </a:r>
            <a:r>
              <a:rPr lang="en-US" sz="2500" dirty="0" err="1" smtClean="0">
                <a:latin typeface="Times New Roman" pitchFamily="18" charset="0"/>
                <a:cs typeface="Times New Roman" pitchFamily="18" charset="0"/>
              </a:rPr>
              <a:t>tính</a:t>
            </a:r>
            <a:r>
              <a:rPr lang="en-US" sz="2500" dirty="0" smtClean="0">
                <a:latin typeface="Times New Roman" pitchFamily="18" charset="0"/>
                <a:cs typeface="Times New Roman" pitchFamily="18" charset="0"/>
              </a:rPr>
              <a:t> </a:t>
            </a:r>
            <a:r>
              <a:rPr lang="en-US" sz="2500" dirty="0" err="1" smtClean="0">
                <a:latin typeface="Times New Roman" pitchFamily="18" charset="0"/>
                <a:cs typeface="Times New Roman" pitchFamily="18" charset="0"/>
              </a:rPr>
              <a:t>tự</a:t>
            </a:r>
            <a:r>
              <a:rPr lang="en-US" sz="2500" dirty="0" smtClean="0">
                <a:latin typeface="Times New Roman" pitchFamily="18" charset="0"/>
                <a:cs typeface="Times New Roman" pitchFamily="18" charset="0"/>
              </a:rPr>
              <a:t> </a:t>
            </a:r>
            <a:r>
              <a:rPr lang="en-US" sz="2500" dirty="0" err="1" smtClean="0">
                <a:latin typeface="Times New Roman" pitchFamily="18" charset="0"/>
                <a:cs typeface="Times New Roman" pitchFamily="18" charset="0"/>
              </a:rPr>
              <a:t>động</a:t>
            </a:r>
            <a:r>
              <a:rPr lang="en-US" sz="2500" dirty="0" smtClean="0">
                <a:latin typeface="Times New Roman" pitchFamily="18" charset="0"/>
                <a:cs typeface="Times New Roman" pitchFamily="18" charset="0"/>
              </a:rPr>
              <a:t> </a:t>
            </a:r>
            <a:r>
              <a:rPr lang="en-US" sz="2500" dirty="0" err="1" smtClean="0">
                <a:latin typeface="Times New Roman" pitchFamily="18" charset="0"/>
                <a:cs typeface="Times New Roman" pitchFamily="18" charset="0"/>
              </a:rPr>
              <a:t>lưu</a:t>
            </a:r>
            <a:r>
              <a:rPr lang="en-US" sz="2500" dirty="0" smtClean="0">
                <a:latin typeface="Times New Roman" pitchFamily="18" charset="0"/>
                <a:cs typeface="Times New Roman" pitchFamily="18" charset="0"/>
              </a:rPr>
              <a:t> </a:t>
            </a:r>
            <a:r>
              <a:rPr lang="en-US" sz="2500" dirty="0" err="1" smtClean="0">
                <a:latin typeface="Times New Roman" pitchFamily="18" charset="0"/>
                <a:cs typeface="Times New Roman" pitchFamily="18" charset="0"/>
              </a:rPr>
              <a:t>dữ</a:t>
            </a:r>
            <a:r>
              <a:rPr lang="en-US" sz="2500" dirty="0" smtClean="0">
                <a:latin typeface="Times New Roman" pitchFamily="18" charset="0"/>
                <a:cs typeface="Times New Roman" pitchFamily="18" charset="0"/>
              </a:rPr>
              <a:t> </a:t>
            </a:r>
            <a:r>
              <a:rPr lang="en-US" sz="2500" dirty="0" err="1" smtClean="0">
                <a:latin typeface="Times New Roman" pitchFamily="18" charset="0"/>
                <a:cs typeface="Times New Roman" pitchFamily="18" charset="0"/>
              </a:rPr>
              <a:t>liệu</a:t>
            </a:r>
            <a:r>
              <a:rPr lang="en-US" sz="2500" dirty="0" smtClean="0">
                <a:latin typeface="Times New Roman" pitchFamily="18" charset="0"/>
                <a:cs typeface="Times New Roman" pitchFamily="18" charset="0"/>
              </a:rPr>
              <a:t>. </a:t>
            </a:r>
            <a:r>
              <a:rPr lang="en-US" sz="2500" dirty="0" err="1" smtClean="0">
                <a:latin typeface="Times New Roman" pitchFamily="18" charset="0"/>
                <a:cs typeface="Times New Roman" pitchFamily="18" charset="0"/>
              </a:rPr>
              <a:t>Chúng</a:t>
            </a:r>
            <a:r>
              <a:rPr lang="en-US" sz="2500" dirty="0" smtClean="0">
                <a:latin typeface="Times New Roman" pitchFamily="18" charset="0"/>
                <a:cs typeface="Times New Roman" pitchFamily="18" charset="0"/>
              </a:rPr>
              <a:t> ta </a:t>
            </a:r>
            <a:r>
              <a:rPr lang="en-US" sz="2500" dirty="0" err="1" smtClean="0">
                <a:latin typeface="Times New Roman" pitchFamily="18" charset="0"/>
                <a:cs typeface="Times New Roman" pitchFamily="18" charset="0"/>
              </a:rPr>
              <a:t>cũng</a:t>
            </a:r>
            <a:r>
              <a:rPr lang="en-US" sz="2500" dirty="0" smtClean="0">
                <a:latin typeface="Times New Roman" pitchFamily="18" charset="0"/>
                <a:cs typeface="Times New Roman" pitchFamily="18" charset="0"/>
              </a:rPr>
              <a:t> </a:t>
            </a:r>
            <a:r>
              <a:rPr lang="en-US" sz="2500" dirty="0" err="1" smtClean="0">
                <a:latin typeface="Times New Roman" pitchFamily="18" charset="0"/>
                <a:cs typeface="Times New Roman" pitchFamily="18" charset="0"/>
              </a:rPr>
              <a:t>có</a:t>
            </a:r>
            <a:r>
              <a:rPr lang="en-US" sz="2500" dirty="0" smtClean="0">
                <a:latin typeface="Times New Roman" pitchFamily="18" charset="0"/>
                <a:cs typeface="Times New Roman" pitchFamily="18" charset="0"/>
              </a:rPr>
              <a:t> </a:t>
            </a:r>
            <a:r>
              <a:rPr lang="en-US" sz="2500" dirty="0" err="1" smtClean="0">
                <a:latin typeface="Times New Roman" pitchFamily="18" charset="0"/>
                <a:cs typeface="Times New Roman" pitchFamily="18" charset="0"/>
              </a:rPr>
              <a:t>thể</a:t>
            </a:r>
            <a:r>
              <a:rPr lang="en-US" sz="2500" dirty="0" smtClean="0">
                <a:latin typeface="Times New Roman" pitchFamily="18" charset="0"/>
                <a:cs typeface="Times New Roman" pitchFamily="18" charset="0"/>
              </a:rPr>
              <a:t> </a:t>
            </a:r>
            <a:r>
              <a:rPr lang="en-US" sz="2500" dirty="0" err="1" smtClean="0">
                <a:latin typeface="Times New Roman" pitchFamily="18" charset="0"/>
                <a:cs typeface="Times New Roman" pitchFamily="18" charset="0"/>
              </a:rPr>
              <a:t>định</a:t>
            </a:r>
            <a:r>
              <a:rPr lang="en-US" sz="2500" dirty="0" smtClean="0">
                <a:latin typeface="Times New Roman" pitchFamily="18" charset="0"/>
                <a:cs typeface="Times New Roman" pitchFamily="18" charset="0"/>
              </a:rPr>
              <a:t> </a:t>
            </a:r>
            <a:r>
              <a:rPr lang="en-US" sz="2500" dirty="0" err="1" smtClean="0">
                <a:latin typeface="Times New Roman" pitchFamily="18" charset="0"/>
                <a:cs typeface="Times New Roman" pitchFamily="18" charset="0"/>
              </a:rPr>
              <a:t>dạng</a:t>
            </a:r>
            <a:r>
              <a:rPr lang="en-US" sz="2500" dirty="0" smtClean="0">
                <a:latin typeface="Times New Roman" pitchFamily="18" charset="0"/>
                <a:cs typeface="Times New Roman" pitchFamily="18" charset="0"/>
              </a:rPr>
              <a:t> </a:t>
            </a:r>
            <a:r>
              <a:rPr lang="en-US" sz="2500" dirty="0" err="1" smtClean="0">
                <a:latin typeface="Times New Roman" pitchFamily="18" charset="0"/>
                <a:cs typeface="Times New Roman" pitchFamily="18" charset="0"/>
              </a:rPr>
              <a:t>màu</a:t>
            </a:r>
            <a:r>
              <a:rPr lang="en-US" sz="2500" dirty="0" smtClean="0">
                <a:latin typeface="Times New Roman" pitchFamily="18" charset="0"/>
                <a:cs typeface="Times New Roman" pitchFamily="18" charset="0"/>
              </a:rPr>
              <a:t> </a:t>
            </a:r>
            <a:r>
              <a:rPr lang="en-US" sz="2500" dirty="0" err="1" smtClean="0">
                <a:latin typeface="Times New Roman" pitchFamily="18" charset="0"/>
                <a:cs typeface="Times New Roman" pitchFamily="18" charset="0"/>
              </a:rPr>
              <a:t>sắc</a:t>
            </a:r>
            <a:r>
              <a:rPr lang="en-US" sz="2500" dirty="0" smtClean="0">
                <a:latin typeface="Times New Roman" pitchFamily="18" charset="0"/>
                <a:cs typeface="Times New Roman" pitchFamily="18" charset="0"/>
              </a:rPr>
              <a:t>, </a:t>
            </a:r>
            <a:r>
              <a:rPr lang="en-US" sz="2500" dirty="0" err="1" smtClean="0">
                <a:latin typeface="Times New Roman" pitchFamily="18" charset="0"/>
                <a:cs typeface="Times New Roman" pitchFamily="18" charset="0"/>
              </a:rPr>
              <a:t>phong</a:t>
            </a:r>
            <a:r>
              <a:rPr lang="en-US" sz="2500" dirty="0" smtClean="0">
                <a:latin typeface="Times New Roman" pitchFamily="18" charset="0"/>
                <a:cs typeface="Times New Roman" pitchFamily="18" charset="0"/>
              </a:rPr>
              <a:t> </a:t>
            </a:r>
            <a:r>
              <a:rPr lang="en-US" sz="2500" dirty="0" err="1" smtClean="0">
                <a:latin typeface="Times New Roman" pitchFamily="18" charset="0"/>
                <a:cs typeface="Times New Roman" pitchFamily="18" charset="0"/>
              </a:rPr>
              <a:t>chữ</a:t>
            </a:r>
            <a:r>
              <a:rPr lang="en-US" sz="2500" dirty="0" smtClean="0">
                <a:latin typeface="Times New Roman" pitchFamily="18" charset="0"/>
                <a:cs typeface="Times New Roman" pitchFamily="18" charset="0"/>
              </a:rPr>
              <a:t>, </a:t>
            </a:r>
            <a:r>
              <a:rPr lang="en-US" sz="2500" dirty="0" err="1" smtClean="0">
                <a:latin typeface="Times New Roman" pitchFamily="18" charset="0"/>
                <a:cs typeface="Times New Roman" pitchFamily="18" charset="0"/>
              </a:rPr>
              <a:t>canh</a:t>
            </a:r>
            <a:r>
              <a:rPr lang="en-US" sz="2500" dirty="0" smtClean="0">
                <a:latin typeface="Times New Roman" pitchFamily="18" charset="0"/>
                <a:cs typeface="Times New Roman" pitchFamily="18" charset="0"/>
              </a:rPr>
              <a:t> </a:t>
            </a:r>
            <a:r>
              <a:rPr lang="en-US" sz="2500" dirty="0" err="1" smtClean="0">
                <a:latin typeface="Times New Roman" pitchFamily="18" charset="0"/>
                <a:cs typeface="Times New Roman" pitchFamily="18" charset="0"/>
              </a:rPr>
              <a:t>lề</a:t>
            </a:r>
            <a:r>
              <a:rPr lang="en-US" sz="2500" dirty="0" smtClean="0">
                <a:latin typeface="Times New Roman" pitchFamily="18" charset="0"/>
                <a:cs typeface="Times New Roman" pitchFamily="18" charset="0"/>
              </a:rPr>
              <a:t> </a:t>
            </a:r>
            <a:r>
              <a:rPr lang="en-US" sz="2500" dirty="0" err="1" smtClean="0">
                <a:latin typeface="Times New Roman" pitchFamily="18" charset="0"/>
                <a:cs typeface="Times New Roman" pitchFamily="18" charset="0"/>
              </a:rPr>
              <a:t>cho</a:t>
            </a:r>
            <a:r>
              <a:rPr lang="en-US" sz="2500" dirty="0" smtClean="0">
                <a:latin typeface="Times New Roman" pitchFamily="18" charset="0"/>
                <a:cs typeface="Times New Roman" pitchFamily="18" charset="0"/>
              </a:rPr>
              <a:t> </a:t>
            </a:r>
            <a:r>
              <a:rPr lang="en-US" sz="2500" dirty="0" err="1" smtClean="0">
                <a:latin typeface="Times New Roman" pitchFamily="18" charset="0"/>
                <a:cs typeface="Times New Roman" pitchFamily="18" charset="0"/>
              </a:rPr>
              <a:t>trang</a:t>
            </a:r>
            <a:r>
              <a:rPr lang="en-US" sz="2500" dirty="0" smtClean="0">
                <a:latin typeface="Times New Roman" pitchFamily="18" charset="0"/>
                <a:cs typeface="Times New Roman" pitchFamily="18" charset="0"/>
              </a:rPr>
              <a:t> </a:t>
            </a:r>
            <a:r>
              <a:rPr lang="en-US" sz="2500" dirty="0" err="1" smtClean="0">
                <a:latin typeface="Times New Roman" pitchFamily="18" charset="0"/>
                <a:cs typeface="Times New Roman" pitchFamily="18" charset="0"/>
              </a:rPr>
              <a:t>tính</a:t>
            </a:r>
            <a:r>
              <a:rPr lang="en-US" sz="2500" dirty="0" smtClean="0">
                <a:latin typeface="Times New Roman" pitchFamily="18" charset="0"/>
                <a:cs typeface="Times New Roman" pitchFamily="18" charset="0"/>
              </a:rPr>
              <a:t> </a:t>
            </a:r>
            <a:r>
              <a:rPr lang="en-US" sz="2500" dirty="0" err="1" smtClean="0">
                <a:latin typeface="Times New Roman" pitchFamily="18" charset="0"/>
                <a:cs typeface="Times New Roman" pitchFamily="18" charset="0"/>
              </a:rPr>
              <a:t>như</a:t>
            </a:r>
            <a:r>
              <a:rPr lang="en-US" sz="2500" dirty="0" smtClean="0">
                <a:latin typeface="Times New Roman" pitchFamily="18" charset="0"/>
                <a:cs typeface="Times New Roman" pitchFamily="18" charset="0"/>
              </a:rPr>
              <a:t> Excel</a:t>
            </a:r>
            <a:br>
              <a:rPr lang="en-US" sz="2500" dirty="0" smtClean="0">
                <a:latin typeface="Times New Roman" pitchFamily="18" charset="0"/>
                <a:cs typeface="Times New Roman" pitchFamily="18" charset="0"/>
              </a:rPr>
            </a:br>
            <a:endParaRPr lang="en-US" sz="2500" dirty="0"/>
          </a:p>
        </p:txBody>
      </p:sp>
      <p:pic>
        <p:nvPicPr>
          <p:cNvPr id="4" name="Content Placeholder 3" descr="C:\Users\Administrator\Desktop\z2484849975651_8446c90c994dc295679e75adc30e4e41.jpg"/>
          <p:cNvPicPr>
            <a:picLocks noGrp="1"/>
          </p:cNvPicPr>
          <p:nvPr>
            <p:ph idx="1"/>
          </p:nvPr>
        </p:nvPicPr>
        <p:blipFill>
          <a:blip r:embed="rId2" cstate="print">
            <a:extLst>
              <a:ext uri="{28A0092B-C50C-407E-A947-70E740481C1C}">
                <a14:useLocalDpi xmlns:a14="http://schemas.microsoft.com/office/drawing/2010/main" val="0"/>
              </a:ext>
            </a:extLst>
          </a:blip>
          <a:stretch>
            <a:fillRect/>
          </a:stretch>
        </p:blipFill>
        <p:spPr bwMode="auto">
          <a:xfrm>
            <a:off x="3532938" y="1935163"/>
            <a:ext cx="2078124" cy="4389437"/>
          </a:xfrm>
          <a:prstGeom prst="rect">
            <a:avLst/>
          </a:prstGeom>
          <a:noFill/>
          <a:ln>
            <a:noFill/>
          </a:ln>
        </p:spPr>
      </p:pic>
      <p:cxnSp>
        <p:nvCxnSpPr>
          <p:cNvPr id="6" name="Straight Arrow Connector 5"/>
          <p:cNvCxnSpPr/>
          <p:nvPr/>
        </p:nvCxnSpPr>
        <p:spPr>
          <a:xfrm>
            <a:off x="1905000" y="1143000"/>
            <a:ext cx="1605116" cy="441714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0276978"/>
      </p:ext>
    </p:extLst>
  </p:cSld>
  <p:clrMapOvr>
    <a:masterClrMapping/>
  </p:clrMapOvr>
  <p:transition spd="slow">
    <p:push di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2057400"/>
          </a:xfrm>
        </p:spPr>
        <p:txBody>
          <a:bodyPr>
            <a:noAutofit/>
          </a:bodyPr>
          <a:lstStyle/>
          <a:p>
            <a:pPr algn="l"/>
            <a:r>
              <a:rPr lang="en-US" sz="2500" dirty="0">
                <a:solidFill>
                  <a:srgbClr val="C00000"/>
                </a:solidFill>
              </a:rPr>
              <a:t/>
            </a:r>
            <a:br>
              <a:rPr lang="en-US" sz="2500" dirty="0">
                <a:solidFill>
                  <a:srgbClr val="C00000"/>
                </a:solidFill>
              </a:rPr>
            </a:br>
            <a:r>
              <a:rPr lang="en-US" sz="2500" dirty="0" err="1" smtClean="0">
                <a:solidFill>
                  <a:srgbClr val="C00000"/>
                </a:solidFill>
              </a:rPr>
              <a:t>Bài</a:t>
            </a:r>
            <a:r>
              <a:rPr lang="en-US" sz="2500" dirty="0" smtClean="0">
                <a:solidFill>
                  <a:srgbClr val="C00000"/>
                </a:solidFill>
              </a:rPr>
              <a:t> </a:t>
            </a:r>
            <a:r>
              <a:rPr lang="en-US" sz="2500" dirty="0" err="1" smtClean="0">
                <a:solidFill>
                  <a:srgbClr val="C00000"/>
                </a:solidFill>
              </a:rPr>
              <a:t>tập:</a:t>
            </a:r>
            <a:r>
              <a:rPr lang="en-US" sz="2500" dirty="0" err="1"/>
              <a:t>Em</a:t>
            </a:r>
            <a:r>
              <a:rPr lang="en-US" sz="2500" dirty="0"/>
              <a:t> </a:t>
            </a:r>
            <a:r>
              <a:rPr lang="en-US" sz="2500" dirty="0" err="1"/>
              <a:t>hãy</a:t>
            </a:r>
            <a:r>
              <a:rPr lang="en-US" sz="2500" dirty="0"/>
              <a:t> </a:t>
            </a:r>
            <a:r>
              <a:rPr lang="en-US" sz="2500" dirty="0" err="1"/>
              <a:t>tạo</a:t>
            </a:r>
            <a:r>
              <a:rPr lang="en-US" sz="2500" dirty="0"/>
              <a:t> </a:t>
            </a:r>
            <a:r>
              <a:rPr lang="en-US" sz="2500" dirty="0" err="1"/>
              <a:t>trang</a:t>
            </a:r>
            <a:r>
              <a:rPr lang="en-US" sz="2500" dirty="0"/>
              <a:t> </a:t>
            </a:r>
            <a:r>
              <a:rPr lang="en-US" sz="2500" dirty="0" err="1"/>
              <a:t>tính</a:t>
            </a:r>
            <a:r>
              <a:rPr lang="en-US" sz="2500" dirty="0"/>
              <a:t> </a:t>
            </a:r>
            <a:r>
              <a:rPr lang="en-US" sz="2500" dirty="0" err="1"/>
              <a:t>sau</a:t>
            </a:r>
            <a:r>
              <a:rPr lang="en-US" sz="2500" dirty="0"/>
              <a:t> </a:t>
            </a:r>
            <a:r>
              <a:rPr lang="en-US" sz="2500" dirty="0" err="1"/>
              <a:t>theo</a:t>
            </a:r>
            <a:r>
              <a:rPr lang="en-US" sz="2500" dirty="0"/>
              <a:t> </a:t>
            </a:r>
            <a:r>
              <a:rPr lang="en-US" sz="2500" dirty="0" err="1"/>
              <a:t>mẫu</a:t>
            </a:r>
            <a:r>
              <a:rPr lang="en-US" sz="2500" dirty="0"/>
              <a:t> </a:t>
            </a:r>
            <a:r>
              <a:rPr lang="en-US" sz="2500" dirty="0" err="1"/>
              <a:t>và</a:t>
            </a:r>
            <a:r>
              <a:rPr lang="en-US" sz="2500" dirty="0"/>
              <a:t> </a:t>
            </a:r>
            <a:r>
              <a:rPr lang="en-US" sz="2500" dirty="0" err="1"/>
              <a:t>nhớ</a:t>
            </a:r>
            <a:r>
              <a:rPr lang="en-US" sz="2500" dirty="0"/>
              <a:t> </a:t>
            </a:r>
            <a:r>
              <a:rPr lang="en-US" sz="2500" dirty="0" err="1"/>
              <a:t>nhập</a:t>
            </a:r>
            <a:r>
              <a:rPr lang="en-US" sz="2500" dirty="0"/>
              <a:t> </a:t>
            </a:r>
            <a:r>
              <a:rPr lang="en-US" sz="2500" dirty="0" err="1"/>
              <a:t>Họ</a:t>
            </a:r>
            <a:r>
              <a:rPr lang="en-US" sz="2500" dirty="0"/>
              <a:t> </a:t>
            </a:r>
            <a:r>
              <a:rPr lang="en-US" sz="2500" dirty="0" err="1"/>
              <a:t>tên</a:t>
            </a:r>
            <a:r>
              <a:rPr lang="en-US" sz="2500" dirty="0"/>
              <a:t> , </a:t>
            </a:r>
            <a:r>
              <a:rPr lang="en-US" sz="2500" dirty="0" err="1"/>
              <a:t>Điểm</a:t>
            </a:r>
            <a:r>
              <a:rPr lang="en-US" sz="2500" dirty="0"/>
              <a:t>, </a:t>
            </a:r>
            <a:r>
              <a:rPr lang="en-US" sz="2500" dirty="0" err="1"/>
              <a:t>Sđt</a:t>
            </a:r>
            <a:r>
              <a:rPr lang="en-US" sz="2500" dirty="0"/>
              <a:t> </a:t>
            </a:r>
            <a:r>
              <a:rPr lang="en-US" sz="2500" dirty="0" err="1"/>
              <a:t>của</a:t>
            </a:r>
            <a:r>
              <a:rPr lang="en-US" sz="2500" dirty="0"/>
              <a:t> </a:t>
            </a:r>
            <a:r>
              <a:rPr lang="en-US" sz="2500" dirty="0" err="1"/>
              <a:t>mình</a:t>
            </a:r>
            <a:r>
              <a:rPr lang="en-US" sz="2500" dirty="0"/>
              <a:t> </a:t>
            </a:r>
            <a:r>
              <a:rPr lang="en-US" sz="2500" dirty="0" err="1"/>
              <a:t>vào</a:t>
            </a:r>
            <a:r>
              <a:rPr lang="en-US" sz="2500" dirty="0"/>
              <a:t> </a:t>
            </a:r>
            <a:r>
              <a:rPr lang="en-US" sz="2500" dirty="0" err="1"/>
              <a:t>dòng</a:t>
            </a:r>
            <a:r>
              <a:rPr lang="en-US" sz="2500" dirty="0"/>
              <a:t> </a:t>
            </a:r>
            <a:r>
              <a:rPr lang="en-US" sz="2500" dirty="0" err="1"/>
              <a:t>dữ</a:t>
            </a:r>
            <a:r>
              <a:rPr lang="en-US" sz="2500" dirty="0"/>
              <a:t> </a:t>
            </a:r>
            <a:r>
              <a:rPr lang="en-US" sz="2500" dirty="0" err="1"/>
              <a:t>liệu</a:t>
            </a:r>
            <a:r>
              <a:rPr lang="en-US" sz="2500" dirty="0"/>
              <a:t> </a:t>
            </a:r>
            <a:r>
              <a:rPr lang="en-US" sz="2500" dirty="0" err="1"/>
              <a:t>thứ</a:t>
            </a:r>
            <a:r>
              <a:rPr lang="en-US" sz="2500" dirty="0"/>
              <a:t> </a:t>
            </a:r>
            <a:r>
              <a:rPr lang="en-US" sz="2500" dirty="0" err="1"/>
              <a:t>hai</a:t>
            </a:r>
            <a:r>
              <a:rPr lang="en-US" sz="2500" dirty="0"/>
              <a:t>. </a:t>
            </a:r>
            <a:r>
              <a:rPr lang="en-US" sz="2500" dirty="0" err="1"/>
              <a:t>Sau</a:t>
            </a:r>
            <a:r>
              <a:rPr lang="en-US" sz="2500" dirty="0"/>
              <a:t> </a:t>
            </a:r>
            <a:r>
              <a:rPr lang="en-US" sz="2500" dirty="0" err="1"/>
              <a:t>đó</a:t>
            </a:r>
            <a:r>
              <a:rPr lang="en-US" sz="2500" dirty="0"/>
              <a:t> </a:t>
            </a:r>
            <a:r>
              <a:rPr lang="en-US" sz="2500" dirty="0" err="1"/>
              <a:t>bấm</a:t>
            </a:r>
            <a:r>
              <a:rPr lang="en-US" sz="2500" dirty="0"/>
              <a:t> </a:t>
            </a:r>
            <a:r>
              <a:rPr lang="en-US" sz="2500" dirty="0" err="1"/>
              <a:t>vào</a:t>
            </a:r>
            <a:r>
              <a:rPr lang="en-US" sz="2500" dirty="0"/>
              <a:t> </a:t>
            </a:r>
            <a:r>
              <a:rPr lang="en-US" sz="2500" i="1" dirty="0"/>
              <a:t>Chia </a:t>
            </a:r>
            <a:r>
              <a:rPr lang="en-US" sz="2500" i="1" dirty="0" err="1"/>
              <a:t>sẻ</a:t>
            </a:r>
            <a:r>
              <a:rPr lang="en-US" sz="2500" dirty="0"/>
              <a:t> </a:t>
            </a:r>
            <a:r>
              <a:rPr lang="en-US" sz="2500" dirty="0" err="1"/>
              <a:t>để</a:t>
            </a:r>
            <a:r>
              <a:rPr lang="en-US" sz="2500" dirty="0"/>
              <a:t> </a:t>
            </a:r>
            <a:r>
              <a:rPr lang="en-US" sz="2500" dirty="0" err="1"/>
              <a:t>gửi</a:t>
            </a:r>
            <a:r>
              <a:rPr lang="en-US" sz="2500" dirty="0"/>
              <a:t> qua mail </a:t>
            </a:r>
            <a:r>
              <a:rPr lang="en-US" sz="2500" u="sng" dirty="0">
                <a:hlinkClick r:id="rId2"/>
              </a:rPr>
              <a:t>phuhoa1920@gmail.com</a:t>
            </a:r>
            <a:r>
              <a:rPr lang="en-US" sz="2500" dirty="0"/>
              <a:t> </a:t>
            </a:r>
            <a:r>
              <a:rPr lang="en-US" sz="2500" dirty="0" smtClean="0"/>
              <a:t>.</a:t>
            </a:r>
            <a:br>
              <a:rPr lang="en-US" sz="2500" dirty="0" smtClean="0"/>
            </a:br>
            <a:r>
              <a:rPr lang="en-US" sz="2500" dirty="0" smtClean="0"/>
              <a:t>( </a:t>
            </a:r>
            <a:r>
              <a:rPr lang="en-US" sz="2500" dirty="0" err="1"/>
              <a:t>Để</a:t>
            </a:r>
            <a:r>
              <a:rPr lang="en-US" sz="2500" dirty="0"/>
              <a:t> chia </a:t>
            </a:r>
            <a:r>
              <a:rPr lang="en-US" sz="2500" dirty="0" err="1"/>
              <a:t>sẻ</a:t>
            </a:r>
            <a:r>
              <a:rPr lang="en-US" sz="2500" dirty="0"/>
              <a:t> </a:t>
            </a:r>
            <a:r>
              <a:rPr lang="en-US" sz="2500" dirty="0" err="1"/>
              <a:t>được</a:t>
            </a:r>
            <a:r>
              <a:rPr lang="en-US" sz="2500" dirty="0"/>
              <a:t> </a:t>
            </a:r>
            <a:r>
              <a:rPr lang="en-US" sz="2500" dirty="0" err="1"/>
              <a:t>thì</a:t>
            </a:r>
            <a:r>
              <a:rPr lang="en-US" sz="2500" dirty="0"/>
              <a:t> </a:t>
            </a:r>
            <a:r>
              <a:rPr lang="en-US" sz="2500" dirty="0" err="1"/>
              <a:t>phải</a:t>
            </a:r>
            <a:r>
              <a:rPr lang="en-US" sz="2500" dirty="0"/>
              <a:t> </a:t>
            </a:r>
            <a:r>
              <a:rPr lang="en-US" sz="2500" dirty="0" err="1" smtClean="0"/>
              <a:t>có</a:t>
            </a:r>
            <a:r>
              <a:rPr lang="en-US" sz="2500" dirty="0" smtClean="0"/>
              <a:t> </a:t>
            </a:r>
            <a:r>
              <a:rPr lang="en-US" sz="2500" dirty="0" err="1" smtClean="0"/>
              <a:t>mạng</a:t>
            </a:r>
            <a:r>
              <a:rPr lang="en-US" sz="2500" dirty="0" smtClean="0"/>
              <a:t> </a:t>
            </a:r>
            <a:r>
              <a:rPr lang="en-US" sz="2500" dirty="0" err="1" smtClean="0"/>
              <a:t>và</a:t>
            </a:r>
            <a:r>
              <a:rPr lang="en-US" sz="2500" dirty="0" smtClean="0"/>
              <a:t> </a:t>
            </a:r>
            <a:r>
              <a:rPr lang="en-US" sz="2500" dirty="0" err="1"/>
              <a:t>đã</a:t>
            </a:r>
            <a:r>
              <a:rPr lang="en-US" sz="2500" dirty="0"/>
              <a:t> </a:t>
            </a:r>
            <a:r>
              <a:rPr lang="en-US" sz="2500" dirty="0" err="1"/>
              <a:t>đăng</a:t>
            </a:r>
            <a:r>
              <a:rPr lang="en-US" sz="2500" dirty="0"/>
              <a:t> </a:t>
            </a:r>
            <a:r>
              <a:rPr lang="en-US" sz="2500" dirty="0" err="1"/>
              <a:t>nhập</a:t>
            </a:r>
            <a:r>
              <a:rPr lang="en-US" sz="2500" dirty="0"/>
              <a:t> </a:t>
            </a:r>
            <a:r>
              <a:rPr lang="en-US" sz="2500" dirty="0" err="1" smtClean="0"/>
              <a:t>gmail</a:t>
            </a:r>
            <a:r>
              <a:rPr lang="en-US" sz="2500" dirty="0" smtClean="0"/>
              <a:t>)</a:t>
            </a:r>
            <a:r>
              <a:rPr lang="en-US" sz="2500" dirty="0"/>
              <a:t/>
            </a:r>
            <a:br>
              <a:rPr lang="en-US" sz="2500" dirty="0"/>
            </a:br>
            <a:endParaRPr lang="en-US" sz="2500" dirty="0"/>
          </a:p>
        </p:txBody>
      </p:sp>
      <p:pic>
        <p:nvPicPr>
          <p:cNvPr id="6" name="Content Placeholder 5"/>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3657600" y="2438400"/>
            <a:ext cx="2057400" cy="4344533"/>
          </a:xfrm>
        </p:spPr>
      </p:pic>
    </p:spTree>
    <p:extLst>
      <p:ext uri="{BB962C8B-B14F-4D97-AF65-F5344CB8AC3E}">
        <p14:creationId xmlns:p14="http://schemas.microsoft.com/office/powerpoint/2010/main" val="365934256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530</TotalTime>
  <Words>86</Words>
  <Application>Microsoft Office PowerPoint</Application>
  <PresentationFormat>On-screen Show (4:3)</PresentationFormat>
  <Paragraphs>17</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Flow</vt:lpstr>
      <vt:lpstr>   Tuần 34:  Tìm hiểu Google Sheet (Trang tính) trên điện thoại Android </vt:lpstr>
      <vt:lpstr>PowerPoint Presentation</vt:lpstr>
      <vt:lpstr>2.Làm việc với trang tính trống</vt:lpstr>
      <vt:lpstr>3.Chia sẻ trang tính</vt:lpstr>
      <vt:lpstr> Sau khi nhập dữ liệu là trang tính tự động lưu dữ liệu. Chúng ta cũng có thể định dạng màu sắc, phong chữ, canh lề cho trang tính như Excel </vt:lpstr>
      <vt:lpstr> Bài tập:Em hãy tạo trang tính sau theo mẫu và nhớ nhập Họ tên , Điểm, Sđt của mình vào dòng dữ liệu thứ hai. Sau đó bấm vào Chia sẻ để gửi qua mail phuhoa1920@gmail.com . ( Để chia sẻ được thì phải có mạng và đã đăng nhập gmail)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Google Sheet (Trang tính) trên điện thoại Android</dc:title>
  <dc:creator>Windows User</dc:creator>
  <cp:lastModifiedBy>Windows User</cp:lastModifiedBy>
  <cp:revision>17</cp:revision>
  <dcterms:created xsi:type="dcterms:W3CDTF">2021-05-11T22:50:09Z</dcterms:created>
  <dcterms:modified xsi:type="dcterms:W3CDTF">2021-05-12T07:42:18Z</dcterms:modified>
</cp:coreProperties>
</file>